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762006" ContentType="image/png"/>
  <Default Extension="129967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0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590615c081.81762006"/>
  <Relationship Id="rId3" Type="http://schemas.openxmlformats.org/officeDocument/2006/relationships/image" Target="../media/logo_6738059079b9122.129967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A Figure-of-eight Model of a Typical Scar-related Ventricular Tachycardia Circuit" descr="Figure 1: A Figure-of-eight Model of a Typical Scar-related Ventricular Tachycardia Circu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f E, Stevenson WG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 Figure-of-eight Model of a Typical Scar-related Ventricular Tachycardia Circu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45-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2024-11-16T02:38:08Z</dcterms:created>
  <dcterms:modified xsi:type="dcterms:W3CDTF">2024-11-16T02:38:08Z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