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245862" ContentType="image/png"/>
  <Default Extension="477502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7597b3c81.50245862"/>
  <Relationship Id="rId3" Type="http://schemas.openxmlformats.org/officeDocument/2006/relationships/image" Target="../media/logo_67380775ac42a32.477502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12-lead Electrocardiogram of Ventricular" descr="Figure 2: 12-lead Electrocardiogram of Ventricul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371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f E, Stevenson WG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12-lead Electrocardiogram of Ventricul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45-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2024-11-16T02:46:13Z</dcterms:created>
  <dcterms:modified xsi:type="dcterms:W3CDTF">2024-11-16T02:46:13Z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