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777513" ContentType="image/png"/>
  <Default Extension="986958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6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42c964e101.93777513"/>
  <Relationship Id="rId3" Type="http://schemas.openxmlformats.org/officeDocument/2006/relationships/image" Target="../media/logo_6738042cb148d42.986958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24450"/>
          <a:chOff x="9525" y="9525"/>
          <a:chExt cx="9229725" cy="5124450"/>
        </a:xfrm>
      </p:grpSpPr>
      <p:pic>
        <p:nvPicPr>
          <p:cNvPr id="1" name="Figure 3: Intracardiac Echo with the Transducer Positioned" descr="Figure 3: Intracardiac Echo with the Transducer Position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62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f E, Stevenson WG, Joh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Intracardiac Echo with the Transducer Position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45-5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2024-11-16T02:32:12Z</dcterms:created>
  <dcterms:modified xsi:type="dcterms:W3CDTF">2024-11-16T02:32:12Z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