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958321" ContentType="image/png"/>
  <Default Extension="537091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9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02e8de9611.83958321"/>
  <Relationship Id="rId3" Type="http://schemas.openxmlformats.org/officeDocument/2006/relationships/image" Target="../media/logo_6738002eab0bb72.537091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29375"/>
          <a:chOff x="9525" y="9525"/>
          <a:chExt cx="9229725" cy="6429375"/>
        </a:xfrm>
      </p:grpSpPr>
      <p:pic>
        <p:nvPicPr>
          <p:cNvPr id="1" name="Figure 4: Examples of Local Abnormal Ventricular Activity" descr="Figure 4: Examples of Local Abnormal Ventricular Activ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5667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f E, Stevenson WG, Joh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xamples of Local Abnormal Ventricular Activ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45-5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2024-11-16T02:15:10Z</dcterms:created>
  <dcterms:modified xsi:type="dcterms:W3CDTF">2024-11-16T02:15:10Z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