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559838" ContentType="image/png"/>
  <Default Extension="888082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54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55959aab41.79559838"/>
  <Relationship Id="rId3" Type="http://schemas.openxmlformats.org/officeDocument/2006/relationships/image" Target="../media/logo_673865597264722.888082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Study Flow Diagram" descr="Figure 1: Study Flow Dia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05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m H, Hamdani W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tudy Flow Dia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2024-11-16T09:26:49Z</dcterms:created>
  <dcterms:modified xsi:type="dcterms:W3CDTF">2024-11-16T09:26:49Z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