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564039" ContentType="image/png"/>
  <Default Extension="066761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98594eee61.24564039"/>
  <Relationship Id="rId3" Type="http://schemas.openxmlformats.org/officeDocument/2006/relationships/image" Target="../media/logo_67386985ae07c62.066761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57625"/>
          <a:chOff x="9525" y="9525"/>
          <a:chExt cx="9229725" cy="3857625"/>
        </a:xfrm>
      </p:grpSpPr>
      <p:pic>
        <p:nvPicPr>
          <p:cNvPr id="1" name="Indirect Comparison Between Spironolactone and Eplerenone in Blood Pressure Reduction and Serum Potassium Level Increment in Patients with Resistant Hypertension" descr="Indirect Comparison Between Spironolactone and Eplerenone in Blood Pressure Reduction and Serum Potassium Level Increment in Patients with Resistant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2990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H, Hamdani W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rect Comparison Between Spironolactone and Eplerenone in Blood Pressure Reduction and Serum Potassium Level Increment in Patients with Resistant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2024-11-16T09:44:37Z</dcterms:created>
  <dcterms:modified xsi:type="dcterms:W3CDTF">2024-11-16T09:44:37Z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