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224662" ContentType="image/png"/>
  <Default Extension="097431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19841aa81.10224662"/>
  <Relationship Id="rId3" Type="http://schemas.openxmlformats.org/officeDocument/2006/relationships/image" Target="../media/logo_6738081993aac52.097431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Table 1: Differential Diagnosis of Wide Complex Tachycardia" descr="Table 1: Differential Diagnosis of Wide Complex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fferential Diagnosis of Wide Complex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2024-11-16T02:48:57Z</dcterms:created>
  <dcterms:modified xsi:type="dcterms:W3CDTF">2024-11-16T02:48:57Z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