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629753" ContentType="image/png"/>
  <Default Extension="862537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9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1bf3e24c41.82629753"/>
  <Relationship Id="rId3" Type="http://schemas.openxmlformats.org/officeDocument/2006/relationships/image" Target="../media/logo_673801bf5282182.862537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able 2: Predictive Values and Accuracies of the Most Common Ventricular Tachycardia Criteria" descr="Table 2: Predictive Values and Accuracies of the Most Common Ventricular Tachycardia Criter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05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ner JB, Miller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Predictive Values and Accuracies of the Most Common Ventricular Tachycardia Criter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3;2(1):23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3.2.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2024-11-16T02:21:51Z</dcterms:created>
  <dcterms:modified xsi:type="dcterms:W3CDTF">2024-11-16T02:21:51Z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