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882892" ContentType="image/png"/>
  <Default Extension="405853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0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60ee5df631.69882892"/>
  <Relationship Id="rId3" Type="http://schemas.openxmlformats.org/officeDocument/2006/relationships/image" Target="../media/logo_6738060f04d4e62.405853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Figure 1: Morphological Criteria for Discriminating Ventricular Tachycardia from Supraventricular Tachycardia with Aberration" descr="Figure 1: Morphological Criteria for Discriminating Ventricular Tachycardia from Supraventricular Tachycardia with Aber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ner JB, 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orphological Criteria for Discriminating Ventricular Tachycardia from Supraventricular Tachycardia with Aber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23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2024-11-16T02:40:15Z</dcterms:created>
  <dcterms:modified xsi:type="dcterms:W3CDTF">2024-11-16T02:40:15Z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