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502593" ContentType="image/png"/>
  <Default Extension="284855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9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96d3a31691.18502593"/>
  <Relationship Id="rId3" Type="http://schemas.openxmlformats.org/officeDocument/2006/relationships/image" Target="../media/logo_6738096d5540422.284855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14775"/>
          <a:chOff x="9525" y="9525"/>
          <a:chExt cx="9229725" cy="3914775"/>
        </a:xfrm>
      </p:grpSpPr>
      <p:pic>
        <p:nvPicPr>
          <p:cNvPr id="1" name="Figure 2: Several Criteria Correctly Identify Right Bundle Branch Block Supraventricular Tachycardia" descr="Figure 2: Several Criteria Correctly Identify Right Bundle Branch Block Supraventricular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152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rner JB, Miller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Several Criteria Correctly Identify Right Bundle Branch Block Supraventricular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23-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2024-11-16T02:54:37Z</dcterms:created>
  <dcterms:modified xsi:type="dcterms:W3CDTF">2024-11-16T02:54:37Z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