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637461" ContentType="image/png"/>
  <Default Extension="211576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766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6e93880e9d7f81.64637461"/>
  <Relationship Id="rId3" Type="http://schemas.openxmlformats.org/officeDocument/2006/relationships/image" Target="../media/logo_66e938811366462.211576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38525"/>
          <a:chOff x="9525" y="9525"/>
          <a:chExt cx="9229725" cy="3438525"/>
        </a:xfrm>
      </p:grpSpPr>
      <p:pic>
        <p:nvPicPr>
          <p:cNvPr id="1" name="Figure 3: Several Criteria Correctly Identify Right Bundle Branch Block Ventricular Tachycardia" descr="Figure 3: Several Criteria Correctly Identify Right Bundle Branch Block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76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rner JB, Miller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Several Criteria Correctly Identify Right Bundle Branch Block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23-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2024-09-17T08:06:25Z</dcterms:created>
  <dcterms:modified xsi:type="dcterms:W3CDTF">2024-09-17T08:06:25Z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