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347770" ContentType="image/png"/>
  <Default Extension="840673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4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ce07ec1061.92347770"/>
  <Relationship Id="rId3" Type="http://schemas.openxmlformats.org/officeDocument/2006/relationships/image" Target="../media/logo_67386ce092c5082.840673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Mechanisms Potentially Responsible for Endothelial Dysfunction and Atherosclerosis in Non-alcoholic Fatty Liver Disease" descr="Figure 1: Mechanisms Potentially Responsible for Endothelial Dysfunction and Atherosclerosis in Non-alcoholic Fatty Liver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467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to S, García-Fernández V, Gil-Gómez A, Rojas �, Montero-Vallejo R, Muñoz-Hernández R, Romero-Gómez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echanisms Potentially Responsible for Endothelial Dysfunction and Atherosclerosis in Non-alcoholic Fatty Liver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2024-11-16T09:58:56Z</dcterms:created>
  <dcterms:modified xsi:type="dcterms:W3CDTF">2024-11-16T09:58:56Z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