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490639" ContentType="image/png"/>
  <Default Extension="08905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a561d3b881.58490639"/>
  <Relationship Id="rId3" Type="http://schemas.openxmlformats.org/officeDocument/2006/relationships/image" Target="../media/logo_67387a5631e8e52.08905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2: Possible Effects of Proprotein Convertase Subtilisin/Kexin Type 9 on Non-alcoholic Fatty Liver Disease and Related Cardiovascular Disease" descr="Figure 2: Possible Effects of Proprotein Convertase Subtilisin/Kexin Type 9 on Non-alcoholic Fatty Liver Disease and Related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to S, García-Fernández V, Gil-Gómez A, Rojas �, Montero-Vallejo R, Muñoz-Hernández R, Romero-Gómez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ossible Effects of Proprotein Convertase Subtilisin/Kexin Type 9 on Non-alcoholic Fatty Liver Disease and Related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2024-11-16T10:56:22Z</dcterms:created>
  <dcterms:modified xsi:type="dcterms:W3CDTF">2024-11-16T10:56:22Z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