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58490639" ContentType="image/png"/>
  <Default Extension="08905795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7085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7a561d3b881.58490639"/>
  <Relationship Id="rId3" Type="http://schemas.openxmlformats.org/officeDocument/2006/relationships/image" Target="../media/logo_67387a5631e8e52.08905795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619750"/>
          <a:chOff x="9525" y="9525"/>
          <a:chExt cx="9229725" cy="5619750"/>
        </a:xfrm>
      </p:grpSpPr>
      <p:pic>
        <p:nvPicPr>
          <p:cNvPr id="1" name="Figure 2: Possible Effects of Proprotein Convertase Subtilisin/Kexin Type 9 on Non-alcoholic Fatty Liver Disease and Related Cardiovascular Disease" descr="Figure 2: Possible Effects of Proprotein Convertase Subtilisin/Kexin Type 9 on Non-alcoholic Fatty Liver Disease and Related Cardiovascular Diseas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66775"/>
            <a:ext cx="5715000" cy="47529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Gato S, García-Fernández V, Gil-Gómez A, Rojas �, Montero-Vallejo R, Muñoz-Hernández R, Romero-Gómez M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143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2: Possible Effects of Proprotein Convertase Subtilisin/Kexin Type 9 on Non-alcoholic Fatty Liver Disease and Related Cardiovascular Diseas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4953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24;19:e03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667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23.26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3">
  <a:themeElements>
    <a:clrScheme name="Theme6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2024-11-16T10:56:22Z</dcterms:created>
  <dcterms:modified xsi:type="dcterms:W3CDTF">2024-11-16T10:56:22Z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