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611378" ContentType="image/png"/>
  <Default Extension="575453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54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6f16f96a21.03611378"/>
  <Relationship Id="rId3" Type="http://schemas.openxmlformats.org/officeDocument/2006/relationships/image" Target="../media/logo_673816f18d59a12.575453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48150"/>
          <a:chOff x="9525" y="9525"/>
          <a:chExt cx="9229725" cy="4248150"/>
        </a:xfrm>
      </p:grpSpPr>
      <p:pic>
        <p:nvPicPr>
          <p:cNvPr id="1" name="Figure 4: Criteria Incorrectly Suggests Ventricular Tachycardia in this Patient with Right Bundle Branch Block Supraventricular Tachycardia and Prior Myocardial Infarction" descr="Figure 4: Criteria Incorrectly Suggests Ventricular Tachycardia in this Patient with Right Bundle Branch Block Supraventricular Tachycardia and Prior Myocardial Infar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381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rner JB, Miller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Criteria Incorrectly Suggests Ventricular Tachycardia in this Patient with Right Bundle Branch Block Supraventricular Tachycardia and Prior Myocardial Infar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23-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2024-11-16T03:52:17Z</dcterms:created>
  <dcterms:modified xsi:type="dcterms:W3CDTF">2024-11-16T03:52:17Z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