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570969" ContentType="image/png"/>
  <Default Extension="937828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7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4ce728b021.06570969"/>
  <Relationship Id="rId3" Type="http://schemas.openxmlformats.org/officeDocument/2006/relationships/image" Target="../media/logo_673804ce8533e82.937828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19625"/>
          <a:chOff x="9525" y="9525"/>
          <a:chExt cx="9229725" cy="4619625"/>
        </a:xfrm>
      </p:grpSpPr>
      <p:pic>
        <p:nvPicPr>
          <p:cNvPr id="1" name="Figure 5: Criteria Incorrectly Suggests Supraventricular Tachycardia in this Patient with Idiopathic Left Bundle Branch Block Ventricular Tachycardia" descr="Figure 5: Criteria Incorrectly Suggests Supraventricular Tachycardia in this Patient with Idiopathic Left Bundle Branch Block Ventricular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752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rner JB, Miller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Criteria Incorrectly Suggests Supraventricular Tachycardia in this Patient with Idiopathic Left Bundle Branch Block Ventricular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23-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2024-11-16T02:34:54Z</dcterms:created>
  <dcterms:modified xsi:type="dcterms:W3CDTF">2024-11-16T02:34:54Z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