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21331" ContentType="image/png"/>
  <Default Extension="525129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ee7812ef31.41921331"/>
  <Relationship Id="rId3" Type="http://schemas.openxmlformats.org/officeDocument/2006/relationships/image" Target="../media/logo_67386ee7950f482.525129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Figure 1: Myocardial Stunning, Hibernating Myocardium and Myocardial Scar" descr="Figure 1: Myocardial Stunning, Hibernating Myocardium and Myocardial Sca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ing B, Böh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yocardial Stunning, Hibernating Myocardium and Myocardial Sc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2024-11-16T10:07:35Z</dcterms:created>
  <dcterms:modified xsi:type="dcterms:W3CDTF">2024-11-16T10:07:35Z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