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506765" ContentType="image/png"/>
  <Default Extension="129248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06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9b452a3211.30506765"/>
  <Relationship Id="rId3" Type="http://schemas.openxmlformats.org/officeDocument/2006/relationships/image" Target="../media/logo_673879b46903f02.129248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76650"/>
          <a:chOff x="9525" y="9525"/>
          <a:chExt cx="9229725" cy="3676650"/>
        </a:xfrm>
      </p:grpSpPr>
      <p:pic>
        <p:nvPicPr>
          <p:cNvPr id="1" name="Randomised Controlled Trials on Revascularisation in Heart Failure with Reduced Ejection Fraction Patients with Ischaemic Cardiomyopathy" descr="Randomised Controlled Trials on Revascularisation in Heart Failure with Reduced Ejection Fraction Patients with Ischaem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809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ring B, Böhm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ised Controlled Trials on Revascularisation in Heart Failure with Reduced Ejection Fraction Patients with Ischaem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4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2024-11-16T10:53:40Z</dcterms:created>
  <dcterms:modified xsi:type="dcterms:W3CDTF">2024-11-16T10:53:40Z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