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930535" ContentType="image/png"/>
  <Default Extension="156613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73c3569e51.90930535"/>
  <Relationship Id="rId3" Type="http://schemas.openxmlformats.org/officeDocument/2006/relationships/image" Target="../media/logo_6738673c4b78622.156613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14700"/>
          <a:chOff x="9525" y="9525"/>
          <a:chExt cx="9229725" cy="3314700"/>
        </a:xfrm>
      </p:grpSpPr>
      <p:pic>
        <p:nvPicPr>
          <p:cNvPr id="1" name="Figure 2: Imaging Modalities to Assess Myocardial Ischaemia and Viability" descr="Figure 2: Imaging Modalities to Assess Myocardial Ischaemia and Viabi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5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ring B, Böh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maging Modalities to Assess Myocardial Ischaemia and Viabi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4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2024-11-16T09:34:52Z</dcterms:created>
  <dcterms:modified xsi:type="dcterms:W3CDTF">2024-11-16T09:34:52Z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