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496328" ContentType="image/png"/>
  <Default Extension="081670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6ae7475821.95496328"/>
  <Relationship Id="rId3" Type="http://schemas.openxmlformats.org/officeDocument/2006/relationships/image" Target="../media/logo_673876ae8a71172.081670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95775"/>
          <a:chOff x="9525" y="9525"/>
          <a:chExt cx="9229725" cy="4295775"/>
        </a:xfrm>
      </p:grpSpPr>
      <p:pic>
        <p:nvPicPr>
          <p:cNvPr id="1" name="Figure 3: Proposed Management Algorithm for Heart Failure with Reduced Ejection Fraction Patients with Ischaemic Cardiomyopathy and Coronary Multivessel Disease" descr="Figure 3: Proposed Management Algorithm for Heart Failure with Reduced Ejection Fraction Patients with Ischaemic Cardiomyopathy and Coronary Multivessel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ring B, Böhm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Proposed Management Algorithm for Heart Failure with Reduced Ejection Fraction Patients with Ischaemic Cardiomyopathy and Coronary Multivessel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1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4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2024-11-16T10:40:46Z</dcterms:created>
  <dcterms:modified xsi:type="dcterms:W3CDTF">2024-11-16T10:40:46Z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