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474503" ContentType="image/png"/>
  <Default Extension="33802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9e2f3ca781.96474503"/>
  <Relationship Id="rId3" Type="http://schemas.openxmlformats.org/officeDocument/2006/relationships/image" Target="../media/logo_673879e31742752.33802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Figure 1: Procedural Highlights of Transcaval Transcatheter Aortic Valve Implantation" descr="Figure 1: Procedural Highlights of Transcaval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 Cy, Lai LKL, Wong LN, Ka-Lung C, Kam KKh, Chan AK, Lee A, Wu EB, Wong RH, Chan Y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ocedural Highlights of Transcaval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4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2024-11-16T10:54:27Z</dcterms:created>
  <dcterms:modified xsi:type="dcterms:W3CDTF">2024-11-16T10:54:27Z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