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474503" ContentType="image/png"/>
  <Default Extension="338022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07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9e2f3ca781.96474503"/>
  <Relationship Id="rId3" Type="http://schemas.openxmlformats.org/officeDocument/2006/relationships/image" Target="../media/logo_673879e31742752.338022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10225"/>
          <a:chOff x="9525" y="9525"/>
          <a:chExt cx="9229725" cy="5610225"/>
        </a:xfrm>
      </p:grpSpPr>
      <p:pic>
        <p:nvPicPr>
          <p:cNvPr id="1" name="Figure 1: Procedural Highlights of Transcaval Transcatheter Aortic Valve Implantation" descr="Figure 1: Procedural Highlights of Transcaval 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4848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 Cy, Lai LKL, Wong LN, Ka-Lung C, Kam KKh, Chan AK, Lee A, Wu EB, Wong RH, Chan Y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rocedural Highlights of Transcaval 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4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2024-11-16T10:54:27Z</dcterms:created>
  <dcterms:modified xsi:type="dcterms:W3CDTF">2024-11-16T10:54:27Z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