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13557" ContentType="image/png"/>
  <Default Extension="423046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d8fd831261.42113557"/>
  <Relationship Id="rId3" Type="http://schemas.openxmlformats.org/officeDocument/2006/relationships/image" Target="../media/logo_67386d8fefb8772.423046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86200"/>
          <a:chOff x="9525" y="9525"/>
          <a:chExt cx="9229725" cy="3886200"/>
        </a:xfrm>
      </p:grpSpPr>
      <p:pic>
        <p:nvPicPr>
          <p:cNvPr id="1" name="Figure 2: Procedural Highlights of Intentional Aortic Leaflet Laceration Followed by Transcatheter Aortic Valve Implantation" descr="Figure 2: Procedural Highlights of Intentional Aortic Leaflet Laceration Followed by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Lai LKL, Wong LN, Ka-Lung C, Kam KKh, Chan AK, Lee A, Wu EB, Wong RH, Chan Y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ocedural Highlights of Intentional Aortic Leaflet Laceration Followed by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2024-11-16T10:01:51Z</dcterms:created>
  <dcterms:modified xsi:type="dcterms:W3CDTF">2024-11-16T10:01:51Z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