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4982761" ContentType="image/png"/>
  <Default Extension="6848986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66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6a169b42121.14982761"/>
  <Relationship Id="rId3" Type="http://schemas.openxmlformats.org/officeDocument/2006/relationships/image" Target="../media/logo_67386a16a9e3842.6848986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52950"/>
          <a:chOff x="9525" y="9525"/>
          <a:chExt cx="9229725" cy="4552950"/>
        </a:xfrm>
      </p:grpSpPr>
      <p:pic>
        <p:nvPicPr>
          <p:cNvPr id="1" name="Figure 3. Outcomes of Chronic Total Occlusion Procedures Undertaken by General Interventional Cardiologists" descr="Figure 3. Outcomes of Chronic Total Occlusion Procedures Undertaken by General Interventional Cardiologis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15000" cy="3790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ilpin TR, Maznyczka A, Anantharam B, Dana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. Outcomes of Chronic Total Occlusion Procedures Undertaken by General Interventional Cardiologis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4;19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3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2024-11-16T09:47:02Z</dcterms:created>
  <dcterms:modified xsi:type="dcterms:W3CDTF">2024-11-16T09:47:02Z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