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756002" ContentType="image/png"/>
  <Default Extension="45206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e2d7de2181.02756002"/>
  <Relationship Id="rId3" Type="http://schemas.openxmlformats.org/officeDocument/2006/relationships/image" Target="../media/logo_67386e2d94f6832.45206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erator-specific Data and Procedural Outcomes" descr="Operator-specific Data and Procedur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29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pin TR, Maznyczka A, Anantharam B, Dan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erator-specific Data and Procedur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2024-11-16T10:04:29Z</dcterms:created>
  <dcterms:modified xsi:type="dcterms:W3CDTF">2024-11-16T10:04:29Z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