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717120" ContentType="image/png"/>
  <Default Extension="791308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98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15c1116f31.93717120"/>
  <Relationship Id="rId3" Type="http://schemas.openxmlformats.org/officeDocument/2006/relationships/image" Target="../media/logo_6738015c2d19b42.791308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9550"/>
          <a:chOff x="9525" y="9525"/>
          <a:chExt cx="9229725" cy="4019550"/>
        </a:xfrm>
      </p:grpSpPr>
      <p:pic>
        <p:nvPicPr>
          <p:cNvPr id="1" name="Table 1: Clinical Features and Investigations that Help to Differentiate Sarcomeric Hypertrophic Cardiomyopathy From its Phenocopies" descr="Table 1: Clinical Features and Investigations that Help to Differentiate Sarcomeric Hypertrophic Cardiomyopathy From its Phenocop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152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karanarayanan R, Fleming EJ, Garratt C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linical Features and Investigations that Help to Differentiate Sarcomeric Hypertrophic Cardiomyopathy From its Phenocop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36-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2024-11-16T02:20:12Z</dcterms:created>
  <dcterms:modified xsi:type="dcterms:W3CDTF">2024-11-16T02:20:12Z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