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896610" ContentType="image/png"/>
  <Default Extension="613831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6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832512dd41.48896610"/>
  <Relationship Id="rId3" Type="http://schemas.openxmlformats.org/officeDocument/2006/relationships/image" Target="../media/logo_673868325535822.613831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57775"/>
          <a:chOff x="9525" y="9525"/>
          <a:chExt cx="9229725" cy="5057775"/>
        </a:xfrm>
      </p:grpSpPr>
      <p:pic>
        <p:nvPicPr>
          <p:cNvPr id="1" name="Long-term MACE Data for All Patients Undergoing Chronic Total Occlusion Percutaneous Coronary Intervention During the Study Period" descr="Long-term MACE Data for All Patients Undergoing Chronic Total Occlusion Percutaneous Coronary Intervention During the Study Perio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4191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lpin TR, Maznyczka A, Anantharam B, Dan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-term MACE Data for All Patients Undergoing Chronic Total Occlusion Percutaneous Coronary Intervention During the Study Peri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2024-11-16T09:38:58Z</dcterms:created>
  <dcterms:modified xsi:type="dcterms:W3CDTF">2024-11-16T09:38:58Z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