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440407" ContentType="image/png"/>
  <Default Extension="658525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1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5e43da2091.83440407"/>
  <Relationship Id="rId3" Type="http://schemas.openxmlformats.org/officeDocument/2006/relationships/image" Target="../media/logo_673855e457b2e42.658525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00875"/>
          <a:chOff x="9525" y="9525"/>
          <a:chExt cx="9229725" cy="7000875"/>
        </a:xfrm>
      </p:grpSpPr>
      <p:pic>
        <p:nvPicPr>
          <p:cNvPr id="1" name="Clinical and Demographic Characteristics" descr="Clinical and Demographic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6115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Álvarez-Ortega C, Gómez-Martínez JD, Cardona-Gallardo MA, Torres-España  NF, Pava-Molano LF, Sánchez-Ortiz �I, Velásquez-Galvis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and Demographic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0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2024-11-16T08:20:52Z</dcterms:created>
  <dcterms:modified xsi:type="dcterms:W3CDTF">2024-11-16T08:20:52Z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