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539411" ContentType="image/png"/>
  <Default Extension="867646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ea886d5931.60539411"/>
  <Relationship Id="rId3" Type="http://schemas.openxmlformats.org/officeDocument/2006/relationships/image" Target="../media/logo_67386ea8a1ac932.867646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81650"/>
          <a:chOff x="9525" y="9525"/>
          <a:chExt cx="9229725" cy="5581650"/>
        </a:xfrm>
      </p:grpSpPr>
      <p:pic>
        <p:nvPicPr>
          <p:cNvPr id="1" name="Figure 3: Time to Follow-up" descr="Figure 3: Time to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71500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Álvarez-Ortega C, Gómez-Martínez JD, Cardona-Gallardo MA, Torres-España  NF, Pava-Molano LF, Sánchez-Ortiz �I, Velásquez-Galvis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ime to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0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2024-11-16T10:06:32Z</dcterms:created>
  <dcterms:modified xsi:type="dcterms:W3CDTF">2024-11-16T10:06:32Z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