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627398" ContentType="image/gif"/>
  <Default Extension="446044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98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12cd59ba81.24627398"/>
  <Relationship Id="rId3" Type="http://schemas.openxmlformats.org/officeDocument/2006/relationships/image" Target="../media/logo_6738012cea53392.446044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62425"/>
          <a:chOff x="9525" y="9525"/>
          <a:chExt cx="9229725" cy="4162425"/>
        </a:xfrm>
      </p:grpSpPr>
      <p:pic>
        <p:nvPicPr>
          <p:cNvPr id="1" name="Application in Hypertension of Renal Sympathetic Denervation - A Review" descr="Application in Hypertension of Renal Sympathetic Denervation - A Re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95825" cy="3400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z D, Mahfoud F, Ewen S, Schirmer SH, Reil J, Ukena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plication in Hypertension of Renal Sympathetic Denervation - A Re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2):124-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2.1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2024-11-16T02:19:24Z</dcterms:created>
  <dcterms:modified xsi:type="dcterms:W3CDTF">2024-11-16T02:19:24Z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