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460010" ContentType="image/gif"/>
  <Default Extension="257276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15d732671.21460010"/>
  <Relationship Id="rId3" Type="http://schemas.openxmlformats.org/officeDocument/2006/relationships/image" Target="../media/logo_67381515e94ce12.257276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Application in Hypertension of Renal Sympathetic Denervation - A Review" descr="Application in Hypertension of Renal Sympathetic Denervation - A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z D, Mahfoud F, Ewen S, Schirmer SH, Reil J, Ukena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lication in Hypertension of Renal Sympathetic Denervation - A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124-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1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2024-11-16T03:44:21Z</dcterms:created>
  <dcterms:modified xsi:type="dcterms:W3CDTF">2024-11-16T03:44:21Z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