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301304" ContentType="image/png"/>
  <Default Extension="1781444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27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5aa1c5c1701.92301304"/>
  <Relationship Id="rId3" Type="http://schemas.openxmlformats.org/officeDocument/2006/relationships/image" Target="../media/logo_67385aa1e415312.1781444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3: AugmentA: Patient-specific Atrial Model Calibration Using Activation Maps" descr="Figure 3: AugmentA: Patient-specific Atrial Model Calibration Using Activation Map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4290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affery OA, Melki L, Slabaugh G, Good WW, Roney C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AugmentA: Patient-specific Atrial Model Calibration Using Activation Map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4;13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3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2024-11-16T08:41:05Z</dcterms:created>
  <dcterms:modified xsi:type="dcterms:W3CDTF">2024-11-16T08:41:05Z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