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531170" ContentType="image/png"/>
  <Default Extension="034918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24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95a0e5a281.56531170"/>
  <Relationship Id="rId3" Type="http://schemas.openxmlformats.org/officeDocument/2006/relationships/image" Target="../media/logo_6738595a29f0f62.034918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Baseline Characteristics, Results and Outcomes in the Heart Failure Value-driven Care Pathway Cohort" descr="Baseline Characteristics, Results and Outcomes in the Heart Failure Value-driven Care Pathway Coho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eo Z, Oh YZ, Huang W, Lee S, Chang TY, Lim A, Sim LE, Del Valle Espelata W, Conroy S, Rosario B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haracteristics, Results and Outcomes in the Heart Failure Value-driven Care Pathway Coho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2024-11-16T08:35:38Z</dcterms:created>
  <dcterms:modified xsi:type="dcterms:W3CDTF">2024-11-16T08:35:38Z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