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927631" ContentType="image/png"/>
  <Default Extension="748800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6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5de439871.54927631"/>
  <Relationship Id="rId3" Type="http://schemas.openxmlformats.org/officeDocument/2006/relationships/image" Target="../media/logo_6738045e00bb762.748800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2024-11-16T02:33:02Z</dcterms:created>
  <dcterms:modified xsi:type="dcterms:W3CDTF">2024-11-16T02:33:02Z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