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750973" ContentType="image/png"/>
  <Default Extension="984377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6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97f2410e41.48750973"/>
  <Relationship Id="rId3" Type="http://schemas.openxmlformats.org/officeDocument/2006/relationships/image" Target="../media/logo_6738197f3a83582.984377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2024-11-16T04:03:11Z</dcterms:created>
  <dcterms:modified xsi:type="dcterms:W3CDTF">2024-11-16T04:03:11Z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