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069827" ContentType="image/png"/>
  <Default Extension="551086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353cd1c461.05069827"/>
  <Relationship Id="rId3" Type="http://schemas.openxmlformats.org/officeDocument/2006/relationships/image" Target="../media/logo_67380353e95f232.551086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38975"/>
          <a:chOff x="9525" y="9525"/>
          <a:chExt cx="9229725" cy="7038975"/>
        </a:xfrm>
      </p:grpSpPr>
      <p:pic>
        <p:nvPicPr>
          <p:cNvPr id="1" name="Evidence-based Management of Cardiogenic Shock After Acute Myocardial Infarction" descr="Evidence-based Management of Cardiogenic Shock After Acute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276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rdan K, Russ M, Buerke M, Prondzinsky R, Dietz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-based Management of Cardiogenic Shock After Acute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73-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7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2024-11-16T02:28:35Z</dcterms:created>
  <dcterms:modified xsi:type="dcterms:W3CDTF">2024-11-16T02:28:35Z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