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04088" ContentType="image/png"/>
  <Default Extension="049370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807c53301.51504088"/>
  <Relationship Id="rId3" Type="http://schemas.openxmlformats.org/officeDocument/2006/relationships/image" Target="../media/logo_67380480a17eb22.049370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lgorithm – Revascularisation in Patients with Cardiogenic Shock Complicating Acute Myocardial Infarction" descr="Algorithm – Revascularisation in Patients with Cardiogenic Shock Complicating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00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– Revascularisation in Patients with Cardiogenic Shock Complicating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2024-11-16T02:33:36Z</dcterms:created>
  <dcterms:modified xsi:type="dcterms:W3CDTF">2024-11-16T02:33:36Z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