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291497" ContentType="image/png"/>
  <Default Extension="470605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28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b383155981.03291497"/>
  <Relationship Id="rId3" Type="http://schemas.openxmlformats.org/officeDocument/2006/relationships/image" Target="../media/logo_67385b3847f8702.470605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00425"/>
          <a:chOff x="9525" y="9525"/>
          <a:chExt cx="9229725" cy="3400425"/>
        </a:xfrm>
      </p:grpSpPr>
      <p:pic>
        <p:nvPicPr>
          <p:cNvPr id="1" name="Multivariate Analysis of Factors Affecting MACCE Outcomes after Percutaneous Coronary Intervention" descr="Multivariate Analysis of Factors Affecting MACCE Outcomes after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638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 DCP, Bui HT, Vo Q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ltivariate Analysis of Factors Affecting MACCE Outcomes after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4;19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3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2024-11-16T08:43:36Z</dcterms:created>
  <dcterms:modified xsi:type="dcterms:W3CDTF">2024-11-16T08:43:36Z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