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7290592" ContentType="image/png"/>
  <Default Extension="071552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4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26f7edb871.27290592"/>
  <Relationship Id="rId3" Type="http://schemas.openxmlformats.org/officeDocument/2006/relationships/image" Target="../media/logo_6738126f93d0182.071552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Evidence-based Management of Cardiogenic Shock After Acute Myocardial Infarction" descr="Evidence-based Management of Cardiogenic Shock After Acute Myocardial Infar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rdan K, Russ M, Buerke M, Prondzinsky R, Dietz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-based Management of Cardiogenic Shock After Acute Myocardial Infar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73-8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7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2024-11-16T03:33:03Z</dcterms:created>
  <dcterms:modified xsi:type="dcterms:W3CDTF">2024-11-16T03:33:03Z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