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717301" ContentType="image/png"/>
  <Default Extension="608697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3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ce63e44601.37717301"/>
  <Relationship Id="rId3" Type="http://schemas.openxmlformats.org/officeDocument/2006/relationships/image" Target="../media/logo_67385ce647f2212.608697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Left Ventriculogram Showing Filling of Left Ventricle (Red) as well as Right Ventricle (Blue)" descr="Figure 1: Left Ventriculogram Showing Filling of Left Ventricle (Red) as well as Right Ventricle (Blue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29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ur A, Patel Y, Tamis-Hollan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Left Ventriculogram Showing Filling of Left Ventricle (Red) as well as Right Ventricle (Blue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4;18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4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2024-11-16T08:50:46Z</dcterms:created>
  <dcterms:modified xsi:type="dcterms:W3CDTF">2024-11-16T08:50:46Z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