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749653" ContentType="image/png"/>
  <Default Extension="848023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9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088974fc71.55749653"/>
  <Relationship Id="rId3" Type="http://schemas.openxmlformats.org/officeDocument/2006/relationships/image" Target="../media/logo_67380088a98f682.848023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53075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2024-11-16T02:16:40Z</dcterms:created>
  <dcterms:modified xsi:type="dcterms:W3CDTF">2024-11-16T02:16:40Z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