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153270" ContentType="image/png"/>
  <Default Extension="275070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9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5890c53c71.23153270"/>
  <Relationship Id="rId3" Type="http://schemas.openxmlformats.org/officeDocument/2006/relationships/image" Target="../media/logo_6738058922a5792.275070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vidence-based Management of Cardiogenic Shock After Acute Myocardial Infarction" descr="Evidence-based Management of Cardiogenic Shock After Acute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67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rdan K, Russ M, Buerke M, Prondzinsky R, Dietz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-based Management of Cardiogenic Shock After Acute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73-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2024-11-16T02:38:01Z</dcterms:created>
  <dcterms:modified xsi:type="dcterms:W3CDTF">2024-11-16T02:38:01Z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