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169910" ContentType="image/png"/>
  <Default Extension="963535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8bacdd9991.75169910"/>
  <Relationship Id="rId3" Type="http://schemas.openxmlformats.org/officeDocument/2006/relationships/image" Target="../media/logo_673858bae650142.963535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actors in Poor Adherence to Heart Failure Guidelines" descr="Factors in Poor Adherence to Heart Failure Guide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29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majd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ctors in Poor Adherence to Heart Failure Guide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4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2024-11-16T08:32:58Z</dcterms:created>
  <dcterms:modified xsi:type="dcterms:W3CDTF">2024-11-16T08:32:58Z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