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85593" ContentType="image/png"/>
  <Default Extension="287172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5ca72f0f31.40485593"/>
  <Relationship Id="rId3" Type="http://schemas.openxmlformats.org/officeDocument/2006/relationships/image" Target="../media/logo_673865ca9154342.287172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Figure 2: Unstable Plaque on Optical Coherence Tomography" descr="Figure 2: Unstable Plaque on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kbaeva G, Kovalskaya A, Rodin A, Pavlova T, Duplyakov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Unstable Plaque on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2024-11-16T09:28:42Z</dcterms:created>
  <dcterms:modified xsi:type="dcterms:W3CDTF">2024-11-16T09:28:42Z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