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1758640" ContentType="image/png"/>
  <Default Extension="7893617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615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560e48f6e91.41758640"/>
  <Relationship Id="rId3" Type="http://schemas.openxmlformats.org/officeDocument/2006/relationships/image" Target="../media/logo_6738560e613a902.7893617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800725"/>
          <a:chOff x="9525" y="9525"/>
          <a:chExt cx="9229725" cy="5800725"/>
        </a:xfrm>
      </p:grpSpPr>
      <p:pic>
        <p:nvPicPr>
          <p:cNvPr id="1" name="Figure 1: Prevalence of Obesity in the Asia-Pacific Region (Based on BMI ≥30 kg/m2 )" descr="Figure 1: Prevalence of Obesity in the Asia-Pacific Region (Based on BMI ≥30 kg/m2 )"/>
          <p:cNvPicPr>
            <a:picLocks noChangeAspect="1"/>
          </p:cNvPicPr>
          <p:nvPr/>
        </p:nvPicPr>
        <p:blipFill>
          <a:blip r:embed="rId2"/>
          <a:stretch>
            <a:fillRect/>
          </a:stretch>
        </p:blipFill>
        <p:spPr>
          <a:xfrm>
            <a:off x="9525" y="885825"/>
            <a:ext cx="5715000" cy="49149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ui DTW, Ako J, Dalal JJ, Fong AYY, Fujino M, Horton A, Krittayaphong R, Almahmeed W, Matthias AT, Nelson A, Nicholls S, O’Brien R, Poh KK, Soomro K, Yeo KK, Tan KCB]]></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Prevalence of Obesity in the Asia-Pacific Region (Based on BMI ≥30 kg/m2 )]]></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4;3:e2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3.68]]></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2024-11-16T08:21:34Z</dcterms:created>
  <dcterms:modified xsi:type="dcterms:W3CDTF">2024-11-16T08:21:34Z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