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41758640" ContentType="image/png"/>
  <Default Extension="78936171"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615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560e48f6e91.41758640"/>
  <Relationship Id="rId3" Type="http://schemas.openxmlformats.org/officeDocument/2006/relationships/image" Target="../media/logo_6738560e613a902.7893617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800725"/>
          <a:chOff x="9525" y="9525"/>
          <a:chExt cx="9229725" cy="5800725"/>
        </a:xfrm>
      </p:grpSpPr>
      <p:pic>
        <p:nvPicPr>
          <p:cNvPr id="1" name="Figure 1: Prevalence of Obesity in the Asia-Pacific Region (Based on BMI ≥30 kg/m2 )" descr="Figure 1: Prevalence of Obesity in the Asia-Pacific Region (Based on BMI ≥30 kg/m2 )"/>
          <p:cNvPicPr>
            <a:picLocks noChangeAspect="1"/>
          </p:cNvPicPr>
          <p:nvPr/>
        </p:nvPicPr>
        <p:blipFill>
          <a:blip r:embed="rId2"/>
          <a:stretch>
            <a:fillRect/>
          </a:stretch>
        </p:blipFill>
        <p:spPr>
          <a:xfrm>
            <a:off x="9525" y="885825"/>
            <a:ext cx="5715000" cy="49149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Lui DTW, Ako J, Dalal JJ, Fong AYY, Fujino M, Horton A, Krittayaphong R, Almahmeed W, Matthias AT, Nelson A, Nicholls S, O’Brien R, Poh KK, Soomro K, Yeo KK, Tan KCB]]></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1: Prevalence of Obesity in the Asia-Pacific Region (Based on BMI ≥30 kg/m2 )]]></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4;3:e21.]]></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3.68]]></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2024-11-16T08:21:34Z</dcterms:created>
  <dcterms:modified xsi:type="dcterms:W3CDTF">2024-11-16T08:21:34Z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