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Default Extension="64037294" ContentType="image/png"/>
  <Default Extension="37606067" ContentType="image/png"/>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76614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image_673867f09fa9441.64037294"/>
  <Relationship Id="rId3" Type="http://schemas.openxmlformats.org/officeDocument/2006/relationships/image" Target="../media/logo_673867f0ba4f862.37606067"/>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 y="9525"/>
          <a:ext cx="9229725" cy="4876800"/>
          <a:chOff x="9525" y="9525"/>
          <a:chExt cx="9229725" cy="4876800"/>
        </a:xfrm>
      </p:grpSpPr>
      <p:pic>
        <p:nvPicPr>
          <p:cNvPr id="1" name="Figure 2: Placebo-corrected Percentage Weight Loss Achieved with Maximum Dose of Anti-obesity Pharmacotherapies" descr="Figure 2: Placebo-corrected Percentage Weight Loss Achieved with Maximum Dose of Anti-obesity Pharmacotherapies"/>
          <p:cNvPicPr>
            <a:picLocks noChangeAspect="1"/>
          </p:cNvPicPr>
          <p:nvPr/>
        </p:nvPicPr>
        <p:blipFill>
          <a:blip r:embed="rId2"/>
          <a:stretch>
            <a:fillRect/>
          </a:stretch>
        </p:blipFill>
        <p:spPr>
          <a:xfrm>
            <a:off x="9525" y="885825"/>
            <a:ext cx="5715000" cy="3990975"/>
          </a:xfrm>
          <a:prstGeom prst="rect">
            <a:avLst/>
          </a:prstGeom>
          <a:noFill/>
        </p:spPr>
      </p:pic>
      <p:pic>
        <p:nvPicPr>
          <p:cNvPr id="2" name="logo" descr="logo"/>
          <p:cNvPicPr>
            <a:picLocks noChangeAspect="1"/>
          </p:cNvPicPr>
          <p:nvPr/>
        </p:nvPicPr>
        <p:blipFill>
          <a:blip r:embed="rId3"/>
          <a:stretch>
            <a:fillRect/>
          </a:stretch>
        </p:blipFill>
        <p:spPr>
          <a:xfrm>
            <a:off x="7467600" y="9525"/>
            <a:ext cx="1666875" cy="619125"/>
          </a:xfrm>
          <a:prstGeom prst="rect">
            <a:avLst/>
          </a:prstGeom>
          <a:noFill/>
        </p:spPr>
      </p:pic>
      <p:sp>
        <p:nvSpPr>
          <p:cNvPr id="3" name=""/>
          <p:cNvSpPr txBox="1"/>
          <p:nvPr/>
        </p:nvSpPr>
        <p:spPr>
          <a:xfrm>
            <a:off x="9525" y="9525"/>
            <a:ext cx="57150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Lui DTW, Ako J, Dalal JJ, Fong AYY, Fujino M, Horton A, Krittayaphong R, Almahmeed W, Matthias AT, Nelson A, Nicholls S, O’Brien R, Poh KK, Soomro K, Yeo KK, Tan KCB]]></a:t>
            </a:r>
          </a:p>
        </p:txBody>
      </p:sp>
      <p:sp>
        <p:nvSpPr>
          <p:cNvPr id="4" name=""/>
          <p:cNvSpPr txBox="1"/>
          <p:nvPr/>
        </p:nvSpPr>
        <p:spPr>
          <a:xfrm>
            <a:off x="9525" y="33337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Figure 2: Placebo-corrected Percentage Weight Loss Achieved with Maximum Dose of Anti-obesity Pharmacotherapies]]></a:t>
            </a:r>
          </a:p>
        </p:txBody>
      </p:sp>
      <p:sp>
        <p:nvSpPr>
          <p:cNvPr id="5" name=""/>
          <p:cNvSpPr txBox="1"/>
          <p:nvPr/>
        </p:nvSpPr>
        <p:spPr>
          <a:xfrm>
            <a:off x="9525" y="51435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itation: Journal of Asian Pacific Society of Cardiology 2024;3:e21.]]></a:t>
            </a:r>
          </a:p>
        </p:txBody>
      </p:sp>
      <p:sp>
        <p:nvSpPr>
          <p:cNvPr id="6" name=""/>
          <p:cNvSpPr txBox="1"/>
          <p:nvPr/>
        </p:nvSpPr>
        <p:spPr>
          <a:xfrm>
            <a:off x="9525" y="68580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https://doi.org/10.15420/japsc.2023.68]]></a:t>
            </a:r>
          </a:p>
        </p:txBody>
      </p:sp>
    </p:spTree>
  </p:cSld>
  <p:clrMapOvr>
    <a:masterClrMapping/>
  </p:clrMapOvr>
</p:sld>
</file>

<file path=ppt/theme/theme1.xml><?xml version="1.0" encoding="utf-8"?>
<a:theme xmlns:a="http://schemas.openxmlformats.org/drawingml/2006/main" name="Theme14">
  <a:themeElements>
    <a:clrScheme name="Theme1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2024-11-16T09:37:52Z</dcterms:created>
  <dcterms:modified xsi:type="dcterms:W3CDTF">2024-11-16T09:37:52Z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