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4037294" ContentType="image/png"/>
  <Default Extension="3760606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661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67f09fa9441.64037294"/>
  <Relationship Id="rId3" Type="http://schemas.openxmlformats.org/officeDocument/2006/relationships/image" Target="../media/logo_673867f0ba4f862.3760606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876800"/>
          <a:chOff x="9525" y="9525"/>
          <a:chExt cx="9229725" cy="4876800"/>
        </a:xfrm>
      </p:grpSpPr>
      <p:pic>
        <p:nvPicPr>
          <p:cNvPr id="1" name="Figure 2: Placebo-corrected Percentage Weight Loss Achieved with Maximum Dose of Anti-obesity Pharmacotherapies" descr="Figure 2: Placebo-corrected Percentage Weight Loss Achieved with Maximum Dose of Anti-obesity Pharmacotherapies"/>
          <p:cNvPicPr>
            <a:picLocks noChangeAspect="1"/>
          </p:cNvPicPr>
          <p:nvPr/>
        </p:nvPicPr>
        <p:blipFill>
          <a:blip r:embed="rId2"/>
          <a:stretch>
            <a:fillRect/>
          </a:stretch>
        </p:blipFill>
        <p:spPr>
          <a:xfrm>
            <a:off x="9525" y="885825"/>
            <a:ext cx="5715000" cy="39909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Lui DTW, Ako J, Dalal JJ, Fong AYY, Fujino M, Horton A, Krittayaphong R, Almahmeed W, Matthias AT, Nelson A, Nicholls S, O’Brien R, Poh KK, Soomro K, Yeo KK, Tan KCB]]></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2: Placebo-corrected Percentage Weight Loss Achieved with Maximum Dose of Anti-obesity Pharmacotherapie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4;3:e21.]]></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3.68]]></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2024-11-16T09:37:52Z</dcterms:created>
  <dcterms:modified xsi:type="dcterms:W3CDTF">2024-11-16T09:37:52Z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