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14986" ContentType="image/png"/>
  <Default Extension="235191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5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d5b4792751.83314986"/>
  <Relationship Id="rId3" Type="http://schemas.openxmlformats.org/officeDocument/2006/relationships/image" Target="../media/logo_67386d5b5fb9162.235191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05600"/>
          <a:chOff x="9525" y="9525"/>
          <a:chExt cx="9229725" cy="6705600"/>
        </a:xfrm>
      </p:grpSpPr>
      <p:pic>
        <p:nvPicPr>
          <p:cNvPr id="1" name="Figure 4: Comparison of Rivaroxaban and Vitamin K Antagonists on the Risk of Serum Creatinine Levels Doubling Among AF Patients" descr="Figure 4: Comparison of Rivaroxaban and Vitamin K Antagonists on the Risk of Serum Creatinine Levels Doubling Among AF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5838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h PP, Ho THQ, Pham HM, Nguyen H, Ton MT, Tran GS, Vu NQ, Pham HN, Cao SL, Hoang S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4: Comparison of Rivaroxaban and Vitamin K Antagonists on the Risk of Serum Creatinine Levels Doubling Among AF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2024-11-16T10:00:59Z</dcterms:created>
  <dcterms:modified xsi:type="dcterms:W3CDTF">2024-11-16T10:00:59Z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