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3314986" ContentType="image/png"/>
  <Default Extension="2351912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67532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6d5b4792751.83314986"/>
  <Relationship Id="rId3" Type="http://schemas.openxmlformats.org/officeDocument/2006/relationships/image" Target="../media/logo_67386d5b5fb9162.2351912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705600"/>
          <a:chOff x="9525" y="9525"/>
          <a:chExt cx="9229725" cy="6705600"/>
        </a:xfrm>
      </p:grpSpPr>
      <p:pic>
        <p:nvPicPr>
          <p:cNvPr id="1" name="Figure 4: Comparison of Rivaroxaban and Vitamin K Antagonists on the Risk of Serum Creatinine Levels Doubling Among AF Patients" descr="Figure 4: Comparison of Rivaroxaban and Vitamin K Antagonists on the Risk of Serum Creatinine Levels Doubling Among AF Patient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58388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inh PP, Ho THQ, Pham HM, Nguyen H, Ton MT, Tran GS, Vu NQ, Pham HN, Cao SL, Hoang SV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Comparison of Rivaroxaban and Vitamin K Antagonists on the Risk of Serum Creatinine Levels Doubling Among AF Patient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4;19:e0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4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76">
  <a:themeElements>
    <a:clrScheme name="Theme7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2024-11-16T10:00:59Z</dcterms:created>
  <dcterms:modified xsi:type="dcterms:W3CDTF">2024-11-16T10:00:59Z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