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350710" ContentType="image/png"/>
  <Default Extension="495078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6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a1b0e4ac11.62350710"/>
  <Relationship Id="rId3" Type="http://schemas.openxmlformats.org/officeDocument/2006/relationships/image" Target="../media/logo_67385a1b28f9d82.495078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33900"/>
          <a:chOff x="9525" y="9525"/>
          <a:chExt cx="9229725" cy="4533900"/>
        </a:xfrm>
      </p:grpSpPr>
      <p:pic>
        <p:nvPicPr>
          <p:cNvPr id="1" name="Figure 4: (Continued) " descr="Figure 4: (Continued)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71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h PP, Ho THQ, Pham HM, Nguyen H, Ton MT, Tran GS, Vu NQ, Pham HN, Cao SL, Hoang S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(Continued)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4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2024-11-16T08:38:51Z</dcterms:created>
  <dcterms:modified xsi:type="dcterms:W3CDTF">2024-11-16T08:38:51Z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