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207014" ContentType="image/png"/>
  <Default Extension="151350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cdf3a5d871.14207014"/>
  <Relationship Id="rId3" Type="http://schemas.openxmlformats.org/officeDocument/2006/relationships/image" Target="../media/logo_67386cdf451bb02.151350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62775"/>
          <a:chOff x="9525" y="9525"/>
          <a:chExt cx="9229725" cy="6962775"/>
        </a:xfrm>
      </p:grpSpPr>
      <p:pic>
        <p:nvPicPr>
          <p:cNvPr id="1" name="Figure 5: Comparison of Rivaroxaban and Vitamin K Antagonists on the Risk of Worsening Renal Function among AF Patients" descr="Figure 5: Comparison of Rivaroxaban and Vitamin K Antagonists on the Risk of Worsening Renal Function among A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6096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PP, Ho THQ, Pham HM, Nguyen H, Ton MT, Tran GS, Vu NQ, Pham HN, Cao SL, Hoang S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omparison of Rivaroxaban and Vitamin K Antagonists on the Risk of Worsening Renal Function among A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2024-11-16T09:58:55Z</dcterms:created>
  <dcterms:modified xsi:type="dcterms:W3CDTF">2024-11-16T09:58:55Z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