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6653851" ContentType="image/png"/>
  <Default Extension="3148219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00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773c4c76f41.36653851"/>
  <Relationship Id="rId3" Type="http://schemas.openxmlformats.org/officeDocument/2006/relationships/image" Target="../media/logo_6738773c662d632.3148219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5: (Continued) " descr="Figure 5: (Continued) 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911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nh PP, Ho THQ, Pham HM, Nguyen H, Ton MT, Tran GS, Vu NQ, Pham HN, Cao SL, Hoang S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(Continued) 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4;19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4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2024-11-16T10:43:08Z</dcterms:created>
  <dcterms:modified xsi:type="dcterms:W3CDTF">2024-11-16T10:43:08Z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