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805610" ContentType="image/png"/>
  <Default Extension="573278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98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64e9e74c51.07805610"/>
  <Relationship Id="rId3" Type="http://schemas.openxmlformats.org/officeDocument/2006/relationships/image" Target="../media/logo_6738764eba09972.573278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47975"/>
          <a:chOff x="9525" y="9525"/>
          <a:chExt cx="9229725" cy="2847975"/>
        </a:xfrm>
      </p:grpSpPr>
      <p:pic>
        <p:nvPicPr>
          <p:cNvPr id="1" name="Figure 5: Atrial High-rate Episodes and Risk of All-cause Mortality" descr="Figure 5: Atrial High-rate Episodes and Risk of All-cause Mortal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085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hmed H, Ismayl M, Palicherla A, Kashou A, Dufani J, Goldsweig A, Anavekar NS, Aboeata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Atrial High-rate Episodes and Risk of All-cause Mortal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4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2024-11-16T10:39:10Z</dcterms:created>
  <dcterms:modified xsi:type="dcterms:W3CDTF">2024-11-16T10:39:10Z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