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742598" ContentType="image/png"/>
  <Default Extension="625154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656163dd91.73742598"/>
  <Relationship Id="rId3" Type="http://schemas.openxmlformats.org/officeDocument/2006/relationships/image" Target="../media/logo_673876562c9cc12.625154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315200"/>
          <a:chOff x="9525" y="9525"/>
          <a:chExt cx="9229725" cy="7315200"/>
        </a:xfrm>
      </p:grpSpPr>
      <p:pic>
        <p:nvPicPr>
          <p:cNvPr id="1" name="Figure 2: Management of Suspected Resistant Hypertension" descr="Figure 2: Management of Suspected Resistant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55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so G, Agabiti-Rosei C, Lemoli M, Corvini F, Muiesan M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anagement of Suspected Resistant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2024-11-16T10:39:18Z</dcterms:created>
  <dcterms:modified xsi:type="dcterms:W3CDTF">2024-11-16T10:39:18Z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